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A73DE7-9D0E-452F-A2BC-625E89FF56F3}" v="1704" dt="2023-04-20T07:52:08.7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F639A4-9B12-43A7-9786-DD419936EC66}" type="doc">
      <dgm:prSet loTypeId="urn:microsoft.com/office/officeart/2008/layout/LinedList" loCatId="list" qsTypeId="urn:microsoft.com/office/officeart/2005/8/quickstyle/simple1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98DC99BA-DE76-4C56-8385-EBED730E2D38}">
      <dgm:prSet/>
      <dgm:spPr/>
      <dgm:t>
        <a:bodyPr/>
        <a:lstStyle/>
        <a:p>
          <a:r>
            <a:rPr lang="en-US" b="0" dirty="0">
              <a:latin typeface="Times New Roman"/>
              <a:cs typeface="Times New Roman"/>
            </a:rPr>
            <a:t>CAPTURE ERROR</a:t>
          </a:r>
        </a:p>
      </dgm:t>
    </dgm:pt>
    <dgm:pt modelId="{BE676938-ADFE-4C7A-8780-CA0BD42183EB}" type="parTrans" cxnId="{CDA53F4E-87E9-4203-BF9A-6822817AB19C}">
      <dgm:prSet/>
      <dgm:spPr/>
      <dgm:t>
        <a:bodyPr/>
        <a:lstStyle/>
        <a:p>
          <a:endParaRPr lang="en-US"/>
        </a:p>
      </dgm:t>
    </dgm:pt>
    <dgm:pt modelId="{CFB9B81D-85FF-4A12-9164-CFF2651F9187}" type="sibTrans" cxnId="{CDA53F4E-87E9-4203-BF9A-6822817AB19C}">
      <dgm:prSet/>
      <dgm:spPr/>
      <dgm:t>
        <a:bodyPr/>
        <a:lstStyle/>
        <a:p>
          <a:endParaRPr lang="en-US"/>
        </a:p>
      </dgm:t>
    </dgm:pt>
    <dgm:pt modelId="{000954B9-1495-4D5A-9605-AB0D5BC57C7F}">
      <dgm:prSet/>
      <dgm:spPr/>
      <dgm:t>
        <a:bodyPr/>
        <a:lstStyle/>
        <a:p>
          <a:r>
            <a:rPr lang="en-US" b="0" dirty="0">
              <a:latin typeface="Times New Roman"/>
              <a:cs typeface="Times New Roman"/>
            </a:rPr>
            <a:t>DESCRIPTION ERRORS</a:t>
          </a:r>
        </a:p>
      </dgm:t>
    </dgm:pt>
    <dgm:pt modelId="{1AD04AB7-6B33-470E-A3ED-C41DE2885D73}" type="parTrans" cxnId="{AF456738-CF25-4455-A73B-9BAB189BBD3F}">
      <dgm:prSet/>
      <dgm:spPr/>
      <dgm:t>
        <a:bodyPr/>
        <a:lstStyle/>
        <a:p>
          <a:endParaRPr lang="en-US"/>
        </a:p>
      </dgm:t>
    </dgm:pt>
    <dgm:pt modelId="{D48D2EE5-30A8-4555-96AC-B299F3EFCB90}" type="sibTrans" cxnId="{AF456738-CF25-4455-A73B-9BAB189BBD3F}">
      <dgm:prSet/>
      <dgm:spPr/>
      <dgm:t>
        <a:bodyPr/>
        <a:lstStyle/>
        <a:p>
          <a:endParaRPr lang="en-US"/>
        </a:p>
      </dgm:t>
    </dgm:pt>
    <dgm:pt modelId="{9541C3AF-03F4-4FD6-B812-F6912B55BCD4}">
      <dgm:prSet/>
      <dgm:spPr/>
      <dgm:t>
        <a:bodyPr/>
        <a:lstStyle/>
        <a:p>
          <a:r>
            <a:rPr lang="en-US" b="0" dirty="0">
              <a:latin typeface="Times New Roman"/>
              <a:cs typeface="Times New Roman"/>
            </a:rPr>
            <a:t>DATA-DRIVEN ERRORS</a:t>
          </a:r>
        </a:p>
      </dgm:t>
    </dgm:pt>
    <dgm:pt modelId="{21FCF91F-42CB-4A97-AC6D-C558E5D7A1CC}" type="parTrans" cxnId="{7FC55B4B-BD84-4BA2-8DCF-6B7691092171}">
      <dgm:prSet/>
      <dgm:spPr/>
      <dgm:t>
        <a:bodyPr/>
        <a:lstStyle/>
        <a:p>
          <a:endParaRPr lang="en-US"/>
        </a:p>
      </dgm:t>
    </dgm:pt>
    <dgm:pt modelId="{F0E3A7B9-74F5-484B-A447-AE7D91C2F2D3}" type="sibTrans" cxnId="{7FC55B4B-BD84-4BA2-8DCF-6B7691092171}">
      <dgm:prSet/>
      <dgm:spPr/>
      <dgm:t>
        <a:bodyPr/>
        <a:lstStyle/>
        <a:p>
          <a:endParaRPr lang="en-US"/>
        </a:p>
      </dgm:t>
    </dgm:pt>
    <dgm:pt modelId="{8E32695C-D739-4BFC-A718-2FCB31946661}">
      <dgm:prSet/>
      <dgm:spPr/>
      <dgm:t>
        <a:bodyPr/>
        <a:lstStyle/>
        <a:p>
          <a:r>
            <a:rPr lang="en-US" b="0" dirty="0">
              <a:latin typeface="Times New Roman"/>
              <a:cs typeface="Times New Roman"/>
            </a:rPr>
            <a:t>ASSOCIATIVE ACTIVATION ERRORS</a:t>
          </a:r>
        </a:p>
      </dgm:t>
    </dgm:pt>
    <dgm:pt modelId="{67F3899F-4EE1-470C-87D1-C7CABB8B7F5F}" type="parTrans" cxnId="{59D1B405-32B4-4AAA-86CF-3AE43CF5298F}">
      <dgm:prSet/>
      <dgm:spPr/>
      <dgm:t>
        <a:bodyPr/>
        <a:lstStyle/>
        <a:p>
          <a:endParaRPr lang="en-US"/>
        </a:p>
      </dgm:t>
    </dgm:pt>
    <dgm:pt modelId="{ADB7BD3B-9419-491B-9808-FF5C2530FD13}" type="sibTrans" cxnId="{59D1B405-32B4-4AAA-86CF-3AE43CF5298F}">
      <dgm:prSet/>
      <dgm:spPr/>
      <dgm:t>
        <a:bodyPr/>
        <a:lstStyle/>
        <a:p>
          <a:endParaRPr lang="en-US"/>
        </a:p>
      </dgm:t>
    </dgm:pt>
    <dgm:pt modelId="{C47F3295-08C2-4F65-82B3-C42518477BB2}">
      <dgm:prSet/>
      <dgm:spPr/>
      <dgm:t>
        <a:bodyPr/>
        <a:lstStyle/>
        <a:p>
          <a:r>
            <a:rPr lang="en-US" b="0" dirty="0">
              <a:latin typeface="Times New Roman"/>
              <a:cs typeface="Times New Roman"/>
            </a:rPr>
            <a:t>LOSS-OF-ACTIVATION ERRORS</a:t>
          </a:r>
        </a:p>
      </dgm:t>
    </dgm:pt>
    <dgm:pt modelId="{4F1992C8-E725-450E-A015-F6D5C4C3B3DF}" type="parTrans" cxnId="{15280D43-18E2-4545-9887-FCC8EEC51681}">
      <dgm:prSet/>
      <dgm:spPr/>
      <dgm:t>
        <a:bodyPr/>
        <a:lstStyle/>
        <a:p>
          <a:endParaRPr lang="en-US"/>
        </a:p>
      </dgm:t>
    </dgm:pt>
    <dgm:pt modelId="{199277AC-0221-4139-80AC-4AEA127FB3F0}" type="sibTrans" cxnId="{15280D43-18E2-4545-9887-FCC8EEC51681}">
      <dgm:prSet/>
      <dgm:spPr/>
      <dgm:t>
        <a:bodyPr/>
        <a:lstStyle/>
        <a:p>
          <a:endParaRPr lang="en-US"/>
        </a:p>
      </dgm:t>
    </dgm:pt>
    <dgm:pt modelId="{2B8379FF-1FE6-44D1-8AFA-1E72659FA5F8}" type="pres">
      <dgm:prSet presAssocID="{23F639A4-9B12-43A7-9786-DD419936EC66}" presName="vert0" presStyleCnt="0">
        <dgm:presLayoutVars>
          <dgm:dir/>
          <dgm:animOne val="branch"/>
          <dgm:animLvl val="lvl"/>
        </dgm:presLayoutVars>
      </dgm:prSet>
      <dgm:spPr/>
    </dgm:pt>
    <dgm:pt modelId="{EA75B360-9CB6-4783-A1F6-F51CDEA26525}" type="pres">
      <dgm:prSet presAssocID="{98DC99BA-DE76-4C56-8385-EBED730E2D38}" presName="thickLine" presStyleLbl="alignNode1" presStyleIdx="0" presStyleCnt="5"/>
      <dgm:spPr/>
    </dgm:pt>
    <dgm:pt modelId="{A750595C-F5D0-4F77-93D8-72902B236F19}" type="pres">
      <dgm:prSet presAssocID="{98DC99BA-DE76-4C56-8385-EBED730E2D38}" presName="horz1" presStyleCnt="0"/>
      <dgm:spPr/>
    </dgm:pt>
    <dgm:pt modelId="{0CAD8B3B-0097-49D4-946C-04A0E51CC0BC}" type="pres">
      <dgm:prSet presAssocID="{98DC99BA-DE76-4C56-8385-EBED730E2D38}" presName="tx1" presStyleLbl="revTx" presStyleIdx="0" presStyleCnt="5"/>
      <dgm:spPr/>
    </dgm:pt>
    <dgm:pt modelId="{BF039B52-9F83-4195-9ECC-EC32B99131EB}" type="pres">
      <dgm:prSet presAssocID="{98DC99BA-DE76-4C56-8385-EBED730E2D38}" presName="vert1" presStyleCnt="0"/>
      <dgm:spPr/>
    </dgm:pt>
    <dgm:pt modelId="{50799C1A-DA42-4264-BC42-54ECD1E3FD15}" type="pres">
      <dgm:prSet presAssocID="{000954B9-1495-4D5A-9605-AB0D5BC57C7F}" presName="thickLine" presStyleLbl="alignNode1" presStyleIdx="1" presStyleCnt="5"/>
      <dgm:spPr/>
    </dgm:pt>
    <dgm:pt modelId="{7AFFA4C6-434A-4490-92B5-78CCC7DCCD56}" type="pres">
      <dgm:prSet presAssocID="{000954B9-1495-4D5A-9605-AB0D5BC57C7F}" presName="horz1" presStyleCnt="0"/>
      <dgm:spPr/>
    </dgm:pt>
    <dgm:pt modelId="{1F0DF40C-72AF-432C-B341-ACF64360723A}" type="pres">
      <dgm:prSet presAssocID="{000954B9-1495-4D5A-9605-AB0D5BC57C7F}" presName="tx1" presStyleLbl="revTx" presStyleIdx="1" presStyleCnt="5"/>
      <dgm:spPr/>
    </dgm:pt>
    <dgm:pt modelId="{46BA421A-2BA8-42A6-AFBA-82EF45CDE95A}" type="pres">
      <dgm:prSet presAssocID="{000954B9-1495-4D5A-9605-AB0D5BC57C7F}" presName="vert1" presStyleCnt="0"/>
      <dgm:spPr/>
    </dgm:pt>
    <dgm:pt modelId="{5D02A2E3-EBAC-4CC5-B251-7CD529156561}" type="pres">
      <dgm:prSet presAssocID="{9541C3AF-03F4-4FD6-B812-F6912B55BCD4}" presName="thickLine" presStyleLbl="alignNode1" presStyleIdx="2" presStyleCnt="5"/>
      <dgm:spPr/>
    </dgm:pt>
    <dgm:pt modelId="{EA00D9DE-68D3-40F2-8C64-E5F05988F6D0}" type="pres">
      <dgm:prSet presAssocID="{9541C3AF-03F4-4FD6-B812-F6912B55BCD4}" presName="horz1" presStyleCnt="0"/>
      <dgm:spPr/>
    </dgm:pt>
    <dgm:pt modelId="{8EFC18CD-3DC9-47DF-BDDE-FA2471E43E2A}" type="pres">
      <dgm:prSet presAssocID="{9541C3AF-03F4-4FD6-B812-F6912B55BCD4}" presName="tx1" presStyleLbl="revTx" presStyleIdx="2" presStyleCnt="5"/>
      <dgm:spPr/>
    </dgm:pt>
    <dgm:pt modelId="{F6E2CEBA-FC53-49D4-8D15-C9F141F5D567}" type="pres">
      <dgm:prSet presAssocID="{9541C3AF-03F4-4FD6-B812-F6912B55BCD4}" presName="vert1" presStyleCnt="0"/>
      <dgm:spPr/>
    </dgm:pt>
    <dgm:pt modelId="{EA8C679F-EBCA-4579-B928-22836BB0969D}" type="pres">
      <dgm:prSet presAssocID="{8E32695C-D739-4BFC-A718-2FCB31946661}" presName="thickLine" presStyleLbl="alignNode1" presStyleIdx="3" presStyleCnt="5"/>
      <dgm:spPr/>
    </dgm:pt>
    <dgm:pt modelId="{1A58910E-A218-4942-8D87-5CD2641B2880}" type="pres">
      <dgm:prSet presAssocID="{8E32695C-D739-4BFC-A718-2FCB31946661}" presName="horz1" presStyleCnt="0"/>
      <dgm:spPr/>
    </dgm:pt>
    <dgm:pt modelId="{A1985FD8-77D4-4A01-A24B-954DF808CC83}" type="pres">
      <dgm:prSet presAssocID="{8E32695C-D739-4BFC-A718-2FCB31946661}" presName="tx1" presStyleLbl="revTx" presStyleIdx="3" presStyleCnt="5"/>
      <dgm:spPr/>
    </dgm:pt>
    <dgm:pt modelId="{6504F0CE-6979-4BFD-A0BB-01C29EE7CDAE}" type="pres">
      <dgm:prSet presAssocID="{8E32695C-D739-4BFC-A718-2FCB31946661}" presName="vert1" presStyleCnt="0"/>
      <dgm:spPr/>
    </dgm:pt>
    <dgm:pt modelId="{698929C8-39B5-4521-9344-570D2590532B}" type="pres">
      <dgm:prSet presAssocID="{C47F3295-08C2-4F65-82B3-C42518477BB2}" presName="thickLine" presStyleLbl="alignNode1" presStyleIdx="4" presStyleCnt="5"/>
      <dgm:spPr/>
    </dgm:pt>
    <dgm:pt modelId="{71A10AA8-CC5B-477F-A320-73289E4B0E6B}" type="pres">
      <dgm:prSet presAssocID="{C47F3295-08C2-4F65-82B3-C42518477BB2}" presName="horz1" presStyleCnt="0"/>
      <dgm:spPr/>
    </dgm:pt>
    <dgm:pt modelId="{B774929C-F4A5-4D38-AF07-41B5FB6D740E}" type="pres">
      <dgm:prSet presAssocID="{C47F3295-08C2-4F65-82B3-C42518477BB2}" presName="tx1" presStyleLbl="revTx" presStyleIdx="4" presStyleCnt="5"/>
      <dgm:spPr/>
    </dgm:pt>
    <dgm:pt modelId="{6F2C3921-1B87-494A-AE9F-7C76E848CACC}" type="pres">
      <dgm:prSet presAssocID="{C47F3295-08C2-4F65-82B3-C42518477BB2}" presName="vert1" presStyleCnt="0"/>
      <dgm:spPr/>
    </dgm:pt>
  </dgm:ptLst>
  <dgm:cxnLst>
    <dgm:cxn modelId="{59D1B405-32B4-4AAA-86CF-3AE43CF5298F}" srcId="{23F639A4-9B12-43A7-9786-DD419936EC66}" destId="{8E32695C-D739-4BFC-A718-2FCB31946661}" srcOrd="3" destOrd="0" parTransId="{67F3899F-4EE1-470C-87D1-C7CABB8B7F5F}" sibTransId="{ADB7BD3B-9419-491B-9808-FF5C2530FD13}"/>
    <dgm:cxn modelId="{AF456738-CF25-4455-A73B-9BAB189BBD3F}" srcId="{23F639A4-9B12-43A7-9786-DD419936EC66}" destId="{000954B9-1495-4D5A-9605-AB0D5BC57C7F}" srcOrd="1" destOrd="0" parTransId="{1AD04AB7-6B33-470E-A3ED-C41DE2885D73}" sibTransId="{D48D2EE5-30A8-4555-96AC-B299F3EFCB90}"/>
    <dgm:cxn modelId="{15280D43-18E2-4545-9887-FCC8EEC51681}" srcId="{23F639A4-9B12-43A7-9786-DD419936EC66}" destId="{C47F3295-08C2-4F65-82B3-C42518477BB2}" srcOrd="4" destOrd="0" parTransId="{4F1992C8-E725-450E-A015-F6D5C4C3B3DF}" sibTransId="{199277AC-0221-4139-80AC-4AEA127FB3F0}"/>
    <dgm:cxn modelId="{7FC55B4B-BD84-4BA2-8DCF-6B7691092171}" srcId="{23F639A4-9B12-43A7-9786-DD419936EC66}" destId="{9541C3AF-03F4-4FD6-B812-F6912B55BCD4}" srcOrd="2" destOrd="0" parTransId="{21FCF91F-42CB-4A97-AC6D-C558E5D7A1CC}" sibTransId="{F0E3A7B9-74F5-484B-A447-AE7D91C2F2D3}"/>
    <dgm:cxn modelId="{CDA53F4E-87E9-4203-BF9A-6822817AB19C}" srcId="{23F639A4-9B12-43A7-9786-DD419936EC66}" destId="{98DC99BA-DE76-4C56-8385-EBED730E2D38}" srcOrd="0" destOrd="0" parTransId="{BE676938-ADFE-4C7A-8780-CA0BD42183EB}" sibTransId="{CFB9B81D-85FF-4A12-9164-CFF2651F9187}"/>
    <dgm:cxn modelId="{AAB87D56-5669-4C76-A036-61FCFFD214E8}" type="presOf" srcId="{C47F3295-08C2-4F65-82B3-C42518477BB2}" destId="{B774929C-F4A5-4D38-AF07-41B5FB6D740E}" srcOrd="0" destOrd="0" presId="urn:microsoft.com/office/officeart/2008/layout/LinedList"/>
    <dgm:cxn modelId="{DBC49376-7B9D-420C-87E4-159CC8199C8E}" type="presOf" srcId="{98DC99BA-DE76-4C56-8385-EBED730E2D38}" destId="{0CAD8B3B-0097-49D4-946C-04A0E51CC0BC}" srcOrd="0" destOrd="0" presId="urn:microsoft.com/office/officeart/2008/layout/LinedList"/>
    <dgm:cxn modelId="{806EE1BA-39B1-4E98-9C15-EF9284794DB1}" type="presOf" srcId="{8E32695C-D739-4BFC-A718-2FCB31946661}" destId="{A1985FD8-77D4-4A01-A24B-954DF808CC83}" srcOrd="0" destOrd="0" presId="urn:microsoft.com/office/officeart/2008/layout/LinedList"/>
    <dgm:cxn modelId="{990480C1-C087-43FB-AAC6-412DF0830FAF}" type="presOf" srcId="{23F639A4-9B12-43A7-9786-DD419936EC66}" destId="{2B8379FF-1FE6-44D1-8AFA-1E72659FA5F8}" srcOrd="0" destOrd="0" presId="urn:microsoft.com/office/officeart/2008/layout/LinedList"/>
    <dgm:cxn modelId="{99CCECDA-CAF0-4A5E-8138-45CD768B580C}" type="presOf" srcId="{000954B9-1495-4D5A-9605-AB0D5BC57C7F}" destId="{1F0DF40C-72AF-432C-B341-ACF64360723A}" srcOrd="0" destOrd="0" presId="urn:microsoft.com/office/officeart/2008/layout/LinedList"/>
    <dgm:cxn modelId="{1A5D66FC-727F-4F08-A63D-2B306699819B}" type="presOf" srcId="{9541C3AF-03F4-4FD6-B812-F6912B55BCD4}" destId="{8EFC18CD-3DC9-47DF-BDDE-FA2471E43E2A}" srcOrd="0" destOrd="0" presId="urn:microsoft.com/office/officeart/2008/layout/LinedList"/>
    <dgm:cxn modelId="{36A64285-39FB-4E37-912C-348F541DE3D0}" type="presParOf" srcId="{2B8379FF-1FE6-44D1-8AFA-1E72659FA5F8}" destId="{EA75B360-9CB6-4783-A1F6-F51CDEA26525}" srcOrd="0" destOrd="0" presId="urn:microsoft.com/office/officeart/2008/layout/LinedList"/>
    <dgm:cxn modelId="{0C39E220-446E-48D0-905D-33646EC32986}" type="presParOf" srcId="{2B8379FF-1FE6-44D1-8AFA-1E72659FA5F8}" destId="{A750595C-F5D0-4F77-93D8-72902B236F19}" srcOrd="1" destOrd="0" presId="urn:microsoft.com/office/officeart/2008/layout/LinedList"/>
    <dgm:cxn modelId="{3003E422-8DB3-4455-A284-0487FC35498D}" type="presParOf" srcId="{A750595C-F5D0-4F77-93D8-72902B236F19}" destId="{0CAD8B3B-0097-49D4-946C-04A0E51CC0BC}" srcOrd="0" destOrd="0" presId="urn:microsoft.com/office/officeart/2008/layout/LinedList"/>
    <dgm:cxn modelId="{6301E7B6-69C7-4B01-B452-39E7BC0658E3}" type="presParOf" srcId="{A750595C-F5D0-4F77-93D8-72902B236F19}" destId="{BF039B52-9F83-4195-9ECC-EC32B99131EB}" srcOrd="1" destOrd="0" presId="urn:microsoft.com/office/officeart/2008/layout/LinedList"/>
    <dgm:cxn modelId="{4CD19837-39BE-4B26-A1FB-2E21E6D26E3C}" type="presParOf" srcId="{2B8379FF-1FE6-44D1-8AFA-1E72659FA5F8}" destId="{50799C1A-DA42-4264-BC42-54ECD1E3FD15}" srcOrd="2" destOrd="0" presId="urn:microsoft.com/office/officeart/2008/layout/LinedList"/>
    <dgm:cxn modelId="{D7DE5793-1390-42B2-89C2-78C8F20B2B7B}" type="presParOf" srcId="{2B8379FF-1FE6-44D1-8AFA-1E72659FA5F8}" destId="{7AFFA4C6-434A-4490-92B5-78CCC7DCCD56}" srcOrd="3" destOrd="0" presId="urn:microsoft.com/office/officeart/2008/layout/LinedList"/>
    <dgm:cxn modelId="{4DC1DAB6-2A72-43CE-A414-4B3E05119ED1}" type="presParOf" srcId="{7AFFA4C6-434A-4490-92B5-78CCC7DCCD56}" destId="{1F0DF40C-72AF-432C-B341-ACF64360723A}" srcOrd="0" destOrd="0" presId="urn:microsoft.com/office/officeart/2008/layout/LinedList"/>
    <dgm:cxn modelId="{AFAED294-530F-4EA7-8D20-530750F21F46}" type="presParOf" srcId="{7AFFA4C6-434A-4490-92B5-78CCC7DCCD56}" destId="{46BA421A-2BA8-42A6-AFBA-82EF45CDE95A}" srcOrd="1" destOrd="0" presId="urn:microsoft.com/office/officeart/2008/layout/LinedList"/>
    <dgm:cxn modelId="{D8C9BE13-28B3-4E07-B2F5-C607B4E7FBD0}" type="presParOf" srcId="{2B8379FF-1FE6-44D1-8AFA-1E72659FA5F8}" destId="{5D02A2E3-EBAC-4CC5-B251-7CD529156561}" srcOrd="4" destOrd="0" presId="urn:microsoft.com/office/officeart/2008/layout/LinedList"/>
    <dgm:cxn modelId="{A4A2347E-B5AE-45B2-8734-0FD11BD009BB}" type="presParOf" srcId="{2B8379FF-1FE6-44D1-8AFA-1E72659FA5F8}" destId="{EA00D9DE-68D3-40F2-8C64-E5F05988F6D0}" srcOrd="5" destOrd="0" presId="urn:microsoft.com/office/officeart/2008/layout/LinedList"/>
    <dgm:cxn modelId="{6E16F0E2-38E5-48AF-ABB1-439F94234B08}" type="presParOf" srcId="{EA00D9DE-68D3-40F2-8C64-E5F05988F6D0}" destId="{8EFC18CD-3DC9-47DF-BDDE-FA2471E43E2A}" srcOrd="0" destOrd="0" presId="urn:microsoft.com/office/officeart/2008/layout/LinedList"/>
    <dgm:cxn modelId="{58018DC5-DCD5-4685-8F77-93EB8386B8F1}" type="presParOf" srcId="{EA00D9DE-68D3-40F2-8C64-E5F05988F6D0}" destId="{F6E2CEBA-FC53-49D4-8D15-C9F141F5D567}" srcOrd="1" destOrd="0" presId="urn:microsoft.com/office/officeart/2008/layout/LinedList"/>
    <dgm:cxn modelId="{27418930-05A9-4F6F-966C-7DCBA869A7B8}" type="presParOf" srcId="{2B8379FF-1FE6-44D1-8AFA-1E72659FA5F8}" destId="{EA8C679F-EBCA-4579-B928-22836BB0969D}" srcOrd="6" destOrd="0" presId="urn:microsoft.com/office/officeart/2008/layout/LinedList"/>
    <dgm:cxn modelId="{7AFA9CF0-2E69-4501-AF50-1E7E4D3C841A}" type="presParOf" srcId="{2B8379FF-1FE6-44D1-8AFA-1E72659FA5F8}" destId="{1A58910E-A218-4942-8D87-5CD2641B2880}" srcOrd="7" destOrd="0" presId="urn:microsoft.com/office/officeart/2008/layout/LinedList"/>
    <dgm:cxn modelId="{ADBDBE67-DF45-42EB-8D00-B06EF1B4BA6B}" type="presParOf" srcId="{1A58910E-A218-4942-8D87-5CD2641B2880}" destId="{A1985FD8-77D4-4A01-A24B-954DF808CC83}" srcOrd="0" destOrd="0" presId="urn:microsoft.com/office/officeart/2008/layout/LinedList"/>
    <dgm:cxn modelId="{9AAE0EC0-8262-4791-8A90-DCC18DBE63E5}" type="presParOf" srcId="{1A58910E-A218-4942-8D87-5CD2641B2880}" destId="{6504F0CE-6979-4BFD-A0BB-01C29EE7CDAE}" srcOrd="1" destOrd="0" presId="urn:microsoft.com/office/officeart/2008/layout/LinedList"/>
    <dgm:cxn modelId="{EB48FAE9-53A1-4BD6-97E0-771CD437737A}" type="presParOf" srcId="{2B8379FF-1FE6-44D1-8AFA-1E72659FA5F8}" destId="{698929C8-39B5-4521-9344-570D2590532B}" srcOrd="8" destOrd="0" presId="urn:microsoft.com/office/officeart/2008/layout/LinedList"/>
    <dgm:cxn modelId="{9DF3E105-35DD-4246-B49D-0F9CD8A857EB}" type="presParOf" srcId="{2B8379FF-1FE6-44D1-8AFA-1E72659FA5F8}" destId="{71A10AA8-CC5B-477F-A320-73289E4B0E6B}" srcOrd="9" destOrd="0" presId="urn:microsoft.com/office/officeart/2008/layout/LinedList"/>
    <dgm:cxn modelId="{B4CA3E7C-8C42-456D-B30A-FF265BBF036C}" type="presParOf" srcId="{71A10AA8-CC5B-477F-A320-73289E4B0E6B}" destId="{B774929C-F4A5-4D38-AF07-41B5FB6D740E}" srcOrd="0" destOrd="0" presId="urn:microsoft.com/office/officeart/2008/layout/LinedList"/>
    <dgm:cxn modelId="{A6CC5037-5191-4D7B-B6BE-32CDBC407935}" type="presParOf" srcId="{71A10AA8-CC5B-477F-A320-73289E4B0E6B}" destId="{6F2C3921-1B87-494A-AE9F-7C76E848CAC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75B360-9CB6-4783-A1F6-F51CDEA26525}">
      <dsp:nvSpPr>
        <dsp:cNvPr id="0" name=""/>
        <dsp:cNvSpPr/>
      </dsp:nvSpPr>
      <dsp:spPr>
        <a:xfrm>
          <a:off x="0" y="699"/>
          <a:ext cx="5874013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AD8B3B-0097-49D4-946C-04A0E51CC0BC}">
      <dsp:nvSpPr>
        <dsp:cNvPr id="0" name=""/>
        <dsp:cNvSpPr/>
      </dsp:nvSpPr>
      <dsp:spPr>
        <a:xfrm>
          <a:off x="0" y="699"/>
          <a:ext cx="5874013" cy="1145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 dirty="0">
              <a:latin typeface="Times New Roman"/>
              <a:cs typeface="Times New Roman"/>
            </a:rPr>
            <a:t>CAPTURE ERROR</a:t>
          </a:r>
        </a:p>
      </dsp:txBody>
      <dsp:txXfrm>
        <a:off x="0" y="699"/>
        <a:ext cx="5874013" cy="1145657"/>
      </dsp:txXfrm>
    </dsp:sp>
    <dsp:sp modelId="{50799C1A-DA42-4264-BC42-54ECD1E3FD15}">
      <dsp:nvSpPr>
        <dsp:cNvPr id="0" name=""/>
        <dsp:cNvSpPr/>
      </dsp:nvSpPr>
      <dsp:spPr>
        <a:xfrm>
          <a:off x="0" y="1146356"/>
          <a:ext cx="5874013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0DF40C-72AF-432C-B341-ACF64360723A}">
      <dsp:nvSpPr>
        <dsp:cNvPr id="0" name=""/>
        <dsp:cNvSpPr/>
      </dsp:nvSpPr>
      <dsp:spPr>
        <a:xfrm>
          <a:off x="0" y="1146356"/>
          <a:ext cx="5874013" cy="1145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 dirty="0">
              <a:latin typeface="Times New Roman"/>
              <a:cs typeface="Times New Roman"/>
            </a:rPr>
            <a:t>DESCRIPTION ERRORS</a:t>
          </a:r>
        </a:p>
      </dsp:txBody>
      <dsp:txXfrm>
        <a:off x="0" y="1146356"/>
        <a:ext cx="5874013" cy="1145657"/>
      </dsp:txXfrm>
    </dsp:sp>
    <dsp:sp modelId="{5D02A2E3-EBAC-4CC5-B251-7CD529156561}">
      <dsp:nvSpPr>
        <dsp:cNvPr id="0" name=""/>
        <dsp:cNvSpPr/>
      </dsp:nvSpPr>
      <dsp:spPr>
        <a:xfrm>
          <a:off x="0" y="2292014"/>
          <a:ext cx="5874013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FC18CD-3DC9-47DF-BDDE-FA2471E43E2A}">
      <dsp:nvSpPr>
        <dsp:cNvPr id="0" name=""/>
        <dsp:cNvSpPr/>
      </dsp:nvSpPr>
      <dsp:spPr>
        <a:xfrm>
          <a:off x="0" y="2292014"/>
          <a:ext cx="5874013" cy="1145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 dirty="0">
              <a:latin typeface="Times New Roman"/>
              <a:cs typeface="Times New Roman"/>
            </a:rPr>
            <a:t>DATA-DRIVEN ERRORS</a:t>
          </a:r>
        </a:p>
      </dsp:txBody>
      <dsp:txXfrm>
        <a:off x="0" y="2292014"/>
        <a:ext cx="5874013" cy="1145657"/>
      </dsp:txXfrm>
    </dsp:sp>
    <dsp:sp modelId="{EA8C679F-EBCA-4579-B928-22836BB0969D}">
      <dsp:nvSpPr>
        <dsp:cNvPr id="0" name=""/>
        <dsp:cNvSpPr/>
      </dsp:nvSpPr>
      <dsp:spPr>
        <a:xfrm>
          <a:off x="0" y="3437671"/>
          <a:ext cx="5874013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85FD8-77D4-4A01-A24B-954DF808CC83}">
      <dsp:nvSpPr>
        <dsp:cNvPr id="0" name=""/>
        <dsp:cNvSpPr/>
      </dsp:nvSpPr>
      <dsp:spPr>
        <a:xfrm>
          <a:off x="0" y="3437671"/>
          <a:ext cx="5874013" cy="1145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 dirty="0">
              <a:latin typeface="Times New Roman"/>
              <a:cs typeface="Times New Roman"/>
            </a:rPr>
            <a:t>ASSOCIATIVE ACTIVATION ERRORS</a:t>
          </a:r>
        </a:p>
      </dsp:txBody>
      <dsp:txXfrm>
        <a:off x="0" y="3437671"/>
        <a:ext cx="5874013" cy="1145657"/>
      </dsp:txXfrm>
    </dsp:sp>
    <dsp:sp modelId="{698929C8-39B5-4521-9344-570D2590532B}">
      <dsp:nvSpPr>
        <dsp:cNvPr id="0" name=""/>
        <dsp:cNvSpPr/>
      </dsp:nvSpPr>
      <dsp:spPr>
        <a:xfrm>
          <a:off x="0" y="4583329"/>
          <a:ext cx="5874013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74929C-F4A5-4D38-AF07-41B5FB6D740E}">
      <dsp:nvSpPr>
        <dsp:cNvPr id="0" name=""/>
        <dsp:cNvSpPr/>
      </dsp:nvSpPr>
      <dsp:spPr>
        <a:xfrm>
          <a:off x="0" y="4583329"/>
          <a:ext cx="5874013" cy="1145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 dirty="0">
              <a:latin typeface="Times New Roman"/>
              <a:cs typeface="Times New Roman"/>
            </a:rPr>
            <a:t>LOSS-OF-ACTIVATION ERRORS</a:t>
          </a:r>
        </a:p>
      </dsp:txBody>
      <dsp:txXfrm>
        <a:off x="0" y="4583329"/>
        <a:ext cx="5874013" cy="11456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F81C-1FCB-4DBA-8044-F1A0FCFD45A6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78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92B3-2D87-4CDF-B84B-C46E5F5D31F7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133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9E57-47B1-47B0-B526-3153E4B1E729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302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773D-8987-489A-A650-3D6F7D5C7C38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32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150C1-1D78-4D80-810D-E9E86F6E88AB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26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CBD8-1588-4B6B-B74D-87480DDE94C0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883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4440-721C-4D75-BD4F-4CFB3D51CDCA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232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A64-483B-4532-94FB-D8F90CB6DEE0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417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FB39-20FB-4E2E-B861-45B709B9C3C5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69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AC19-8BD6-476C-9770-8884373BCF00}" type="datetime1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949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8C53-8AD1-4F09-9486-FB3406B99CFA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48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BA543EDD-D0D2-447F-B24F-3717AF4B109D}" type="datetime1">
              <a:rPr lang="en-US" smtClean="0"/>
              <a:pPr/>
              <a:t>4/19/2023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137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5E81B04-A124-4FCC-955A-2638A156A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33647"/>
            <a:ext cx="1861854" cy="717514"/>
            <a:chOff x="0" y="604259"/>
            <a:chExt cx="1861854" cy="717514"/>
          </a:xfrm>
          <a:solidFill>
            <a:schemeClr val="tx1"/>
          </a:solidFill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B9C0CE7-6E2E-436C-9C02-1316CC4F9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604259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66CF617-A10E-4FE7-9F8C-8F1DEA6AC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43994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AD98996-C308-49C3-8929-050AC5373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9137" y="726609"/>
            <a:ext cx="4860256" cy="5132533"/>
            <a:chOff x="1674895" y="1345036"/>
            <a:chExt cx="5428610" cy="4210939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9957DC1-DE2B-41BC-8EB2-AC33A6A8E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0828AE4-61C7-435F-84BA-217DCCE01F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30F43EB5-CDCA-4F53-80DE-F7B1B7DB9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611476"/>
            <a:ext cx="4860256" cy="513253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5024" y="1113992"/>
            <a:ext cx="4292254" cy="1959382"/>
          </a:xfrm>
        </p:spPr>
        <p:txBody>
          <a:bodyPr>
            <a:normAutofit fontScale="90000"/>
          </a:bodyPr>
          <a:lstStyle/>
          <a:p>
            <a:pPr algn="just"/>
            <a:r>
              <a:rPr lang="en-US" dirty="0">
                <a:latin typeface="Times New Roman"/>
                <a:ea typeface="Source Sans Pro SemiBold"/>
                <a:cs typeface="Times New Roman"/>
              </a:rPr>
              <a:t>Human Errors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6816" y="4456616"/>
            <a:ext cx="4402055" cy="11254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Times New Roman"/>
                <a:ea typeface="Source Sans Pro"/>
                <a:cs typeface="Times New Roman"/>
              </a:rPr>
              <a:t>Asif Sharif Akash</a:t>
            </a:r>
          </a:p>
          <a:p>
            <a:r>
              <a:rPr lang="en-US" dirty="0">
                <a:latin typeface="Times New Roman"/>
                <a:ea typeface="Source Sans Pro"/>
                <a:cs typeface="Times New Roman"/>
              </a:rPr>
              <a:t>20-42647-1</a:t>
            </a: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FBA21150-039F-4DB6-B9E3-3CB0A46D4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7" name="Picture 3" descr="An abstract burst of blue and pink">
            <a:extLst>
              <a:ext uri="{FF2B5EF4-FFF2-40B4-BE49-F238E27FC236}">
                <a16:creationId xmlns:a16="http://schemas.microsoft.com/office/drawing/2014/main" id="{003268ED-D890-36EF-4F5F-1712BAC5F8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38" r="12947" b="1"/>
          <a:stretch/>
        </p:blipFill>
        <p:spPr>
          <a:xfrm>
            <a:off x="7479936" y="267581"/>
            <a:ext cx="3608355" cy="2798978"/>
          </a:xfrm>
          <a:prstGeom prst="rect">
            <a:avLst/>
          </a:prstGeom>
          <a:ln w="28575">
            <a:noFill/>
          </a:ln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id="{6E0B96CD-70A9-4820-881F-7024839B2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C39352C-187E-41C1-A5B2-157E94CA6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8" name="Picture 4" descr="An abstract burst of blue and pink">
            <a:extLst>
              <a:ext uri="{FF2B5EF4-FFF2-40B4-BE49-F238E27FC236}">
                <a16:creationId xmlns:a16="http://schemas.microsoft.com/office/drawing/2014/main" id="{93A5AFC2-C26E-7BD4-F9F9-4853DDC9A8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38" r="12947" b="1"/>
          <a:stretch/>
        </p:blipFill>
        <p:spPr>
          <a:xfrm>
            <a:off x="6259124" y="3338478"/>
            <a:ext cx="3794837" cy="2943632"/>
          </a:xfrm>
          <a:prstGeom prst="rect">
            <a:avLst/>
          </a:prstGeom>
          <a:ln w="28575">
            <a:noFill/>
          </a:ln>
        </p:spPr>
      </p:pic>
      <p:grpSp>
        <p:nvGrpSpPr>
          <p:cNvPr id="73" name="Graphic 185">
            <a:extLst>
              <a:ext uri="{FF2B5EF4-FFF2-40B4-BE49-F238E27FC236}">
                <a16:creationId xmlns:a16="http://schemas.microsoft.com/office/drawing/2014/main" id="{CB7D2D03-52FB-4DF4-A002-FA382A013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56307" y="5953915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7927BA6-48EC-4C6A-9B17-EB17215E3B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6804B07C-86D2-49E9-B1BF-175E5A554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5ECC73EC-C248-44CF-A70F-908D50276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6EC8BE9-BEAB-4E28-B9E1-5FF688361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6A06E18-545A-4642-A873-1CDFD24F8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22186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6D180DF-D9A6-1D28-F6E1-8D77986B7E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32" r="2" b="2"/>
          <a:stretch/>
        </p:blipFill>
        <p:spPr>
          <a:xfrm>
            <a:off x="2511713" y="3104705"/>
            <a:ext cx="3634674" cy="3217333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89C6B508-0B2C-4D80-99F6-BC8C9C693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11" y="805742"/>
            <a:ext cx="3647770" cy="3193211"/>
            <a:chOff x="1674895" y="1345036"/>
            <a:chExt cx="5428610" cy="4210939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A54034F-F9B1-4048-9AEF-C7AB99053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583F029-E06B-49B5-9779-2E8CEFD77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685805"/>
            <a:ext cx="3624947" cy="319321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2E602-9CF7-27A5-83B0-739332F8C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584" y="859808"/>
            <a:ext cx="3543197" cy="287898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Times New Roman"/>
                <a:ea typeface="+mj-lt"/>
                <a:cs typeface="+mj-lt"/>
              </a:rPr>
              <a:t>What is slip?</a:t>
            </a:r>
            <a:endParaRPr lang="en-US" b="1">
              <a:latin typeface="Times New Roman"/>
            </a:endParaRPr>
          </a:p>
        </p:txBody>
      </p:sp>
      <p:grpSp>
        <p:nvGrpSpPr>
          <p:cNvPr id="70" name="Graphic 38">
            <a:extLst>
              <a:ext uri="{FF2B5EF4-FFF2-40B4-BE49-F238E27FC236}">
                <a16:creationId xmlns:a16="http://schemas.microsoft.com/office/drawing/2014/main" id="{6B67BE95-96EF-433C-9F29-B0732AA6B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7004"/>
            <a:ext cx="1370098" cy="508993"/>
            <a:chOff x="2267504" y="2540250"/>
            <a:chExt cx="1990951" cy="739640"/>
          </a:xfrm>
          <a:solidFill>
            <a:schemeClr val="tx1"/>
          </a:solidFill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D324976-1596-4B76-A61C-5626816B2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44DEF24-FB22-48A2-8257-B97AD7E1A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4" name="Graphic 38">
            <a:extLst>
              <a:ext uri="{FF2B5EF4-FFF2-40B4-BE49-F238E27FC236}">
                <a16:creationId xmlns:a16="http://schemas.microsoft.com/office/drawing/2014/main" id="{36C5CE76-F42E-4B75-84C4-A9B2C8CE8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7004"/>
            <a:ext cx="1370098" cy="508993"/>
            <a:chOff x="2267504" y="2540250"/>
            <a:chExt cx="1990951" cy="739640"/>
          </a:xfrm>
          <a:solidFill>
            <a:schemeClr val="tx1">
              <a:alpha val="60000"/>
            </a:schemeClr>
          </a:solidFill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62D2BF9-9B3C-4B4B-B525-BFABA8B44A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5022D0D2-0602-4CB2-97D5-418641B4F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8" name="Graphic 4">
            <a:extLst>
              <a:ext uri="{FF2B5EF4-FFF2-40B4-BE49-F238E27FC236}">
                <a16:creationId xmlns:a16="http://schemas.microsoft.com/office/drawing/2014/main" id="{D6E8B984-55B9-4A62-A043-997D00F0A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445529"/>
            <a:ext cx="849365" cy="849366"/>
            <a:chOff x="5829300" y="3162300"/>
            <a:chExt cx="532256" cy="532257"/>
          </a:xfrm>
          <a:solidFill>
            <a:srgbClr val="FFFFFF"/>
          </a:solidFill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D4FAF4A8-82EB-4F6F-B601-43EBF0BD1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6F2473F-E069-4558-9B41-E285BBE03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FC9A4A76-2C9F-486C-9663-6A30A022DE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8431DC7-D4CB-479A-AFA4-5B0C597A2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0755DA1-6F28-4612-A4A7-B915468C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616ED79-5475-49E6-A5FE-8D9DB12FB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1DCEB47-7140-4682-8DBF-7667BE28F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A931BD3-5A56-42F2-B6B5-647B28D1C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20E4C8E-4190-498D-9556-6DA668A81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4B2F30F-0B57-4D60-A087-CD6A471F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C5E8C73-ED41-4214-AEE6-3C5F49384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1F94534-FE3E-476C-870B-E714E4A66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8DE6C1B0-4D58-4937-B2B7-B1207CA18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3" name="Graphic 4">
            <a:extLst>
              <a:ext uri="{FF2B5EF4-FFF2-40B4-BE49-F238E27FC236}">
                <a16:creationId xmlns:a16="http://schemas.microsoft.com/office/drawing/2014/main" id="{DDFA5A3F-B050-4826-ACB4-F634DD12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445529"/>
            <a:ext cx="849365" cy="849366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C45D7489-248E-4EB2-A887-30A9C396E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B6BF832-C29A-4992-8772-6B33118C5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E06C84D-D026-40FC-A1FB-0482450B6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2D9620B-AA48-430C-BACC-01BF1B128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C7842E4-3E00-4846-B285-345F6B324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F120E203-7898-4AE9-A9E5-F5C364415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6A5C8C3-E77D-410A-8D95-0B15B8E61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8E9CE1FB-B266-47D2-A0AC-79D1DDBAA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B8862FCB-5370-44C9-803F-017FF8939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1EC218E-7E2A-4304-96EA-1A7AA046E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C6904051-0B1B-4340-8A1F-FC345A500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8D8B68CD-1F5B-4E19-A474-4290A7386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219F1BA-F2AD-4C0B-B881-AF7702BFA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A0CAC-3042-5A2C-43A9-053AB7728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4895" y="1416595"/>
            <a:ext cx="5093833" cy="40655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dirty="0">
                <a:latin typeface="Times New Roman"/>
                <a:ea typeface="+mn-lt"/>
                <a:cs typeface="+mn-lt"/>
              </a:rPr>
              <a:t>Slips are normally small: a misplaced action, the wrong thing moved, or a desired activity not completed. Furthermore, they are quite straightforward to detect through basic observation and monitoring.</a:t>
            </a:r>
            <a:endParaRPr lang="en-US" dirty="0">
              <a:latin typeface="Times New Roman"/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095944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86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88">
            <a:extLst>
              <a:ext uri="{FF2B5EF4-FFF2-40B4-BE49-F238E27FC236}">
                <a16:creationId xmlns:a16="http://schemas.microsoft.com/office/drawing/2014/main" id="{6B5523EE-90D9-4CF8-96F2-CBFC11C54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531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66A3179-AD28-4A0B-AF49-B177F4B19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4547" y="1029607"/>
            <a:ext cx="4754948" cy="4754948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2" name="Oval 92">
            <a:extLst>
              <a:ext uri="{FF2B5EF4-FFF2-40B4-BE49-F238E27FC236}">
                <a16:creationId xmlns:a16="http://schemas.microsoft.com/office/drawing/2014/main" id="{32BB3330-EA02-4FA9-B58F-AAC7762C9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5096" y="934855"/>
            <a:ext cx="4754948" cy="4754948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Graphic 212">
            <a:extLst>
              <a:ext uri="{FF2B5EF4-FFF2-40B4-BE49-F238E27FC236}">
                <a16:creationId xmlns:a16="http://schemas.microsoft.com/office/drawing/2014/main" id="{A107891B-442C-43CD-B909-A4714253A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82339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7" name="Graphic 212">
            <a:extLst>
              <a:ext uri="{FF2B5EF4-FFF2-40B4-BE49-F238E27FC236}">
                <a16:creationId xmlns:a16="http://schemas.microsoft.com/office/drawing/2014/main" id="{958516B8-2D23-4511-B8C5-79180A4D0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82339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3BEE693-6C9D-40AB-925E-0E339B1D1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148" y="4651811"/>
            <a:ext cx="429742" cy="429742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EBA526E9-439B-4D9E-8A55-1D30C337E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148" y="4651811"/>
            <a:ext cx="429742" cy="429742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2DDD3-E6E7-DA01-1526-42F82A178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890" y="1714663"/>
            <a:ext cx="3414712" cy="3367700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/>
                <a:ea typeface="Source Sans Pro"/>
                <a:cs typeface="Times New Roman"/>
              </a:rPr>
              <a:t>Types of Slip</a:t>
            </a:r>
            <a:endParaRPr lang="en-US" b="1">
              <a:latin typeface="Times New Roman"/>
              <a:cs typeface="Times New Roman"/>
            </a:endParaRPr>
          </a:p>
        </p:txBody>
      </p:sp>
      <p:graphicFrame>
        <p:nvGraphicFramePr>
          <p:cNvPr id="81" name="Content Placeholder 2">
            <a:extLst>
              <a:ext uri="{FF2B5EF4-FFF2-40B4-BE49-F238E27FC236}">
                <a16:creationId xmlns:a16="http://schemas.microsoft.com/office/drawing/2014/main" id="{85D186AA-F518-AE8E-9AD9-BF8DFAECAD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7176189"/>
              </p:ext>
            </p:extLst>
          </p:nvPr>
        </p:nvGraphicFramePr>
        <p:xfrm>
          <a:off x="5479786" y="447277"/>
          <a:ext cx="58740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82886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2" name="Rectangle 23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36" name="Freeform: Shape 235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38" name="Freeform: Shape 237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40" name="Freeform: Shape 239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C364AC-2834-5D2A-3CC2-804B507C2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US" b="1" dirty="0">
                <a:latin typeface="Times New Roman"/>
                <a:ea typeface="Source Sans Pro"/>
                <a:cs typeface="Times New Roman"/>
              </a:rPr>
              <a:t>Capture Error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1E6E0-6A2B-8639-E175-CBC3B3CAB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854" y="2125737"/>
            <a:ext cx="4834021" cy="40444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sz="2200" dirty="0">
                <a:latin typeface="Times New Roman"/>
                <a:ea typeface="+mn-lt"/>
                <a:cs typeface="+mn-lt"/>
              </a:rPr>
              <a:t>A capture error occurs when a less commonly occurring activity is implemented incorrectly because a more familiar behavior prevails, resulting in the mistake.</a:t>
            </a:r>
            <a:endParaRPr lang="en-US" sz="2200">
              <a:ea typeface="Source Sans Pro"/>
            </a:endParaRPr>
          </a:p>
          <a:p>
            <a:pPr marL="0" indent="0" algn="just">
              <a:buNone/>
            </a:pPr>
            <a:r>
              <a:rPr lang="en-US" sz="2200" b="1" dirty="0">
                <a:latin typeface="Times New Roman"/>
                <a:ea typeface="Source Sans Pro"/>
                <a:cs typeface="Times New Roman"/>
              </a:rPr>
              <a:t>For example:</a:t>
            </a:r>
            <a:r>
              <a:rPr lang="en-US" sz="2200" dirty="0">
                <a:latin typeface="Times New Roman"/>
                <a:ea typeface="Source Sans Pro"/>
                <a:cs typeface="Times New Roman"/>
              </a:rPr>
              <a:t> </a:t>
            </a:r>
            <a:endParaRPr lang="en-US" sz="2200">
              <a:latin typeface="Times New Roman"/>
              <a:ea typeface="Source Sans Pro"/>
              <a:cs typeface="Times New Roman"/>
            </a:endParaRPr>
          </a:p>
          <a:p>
            <a:pPr marL="0" indent="0" algn="just">
              <a:buNone/>
            </a:pPr>
            <a:r>
              <a:rPr lang="en-US" sz="2200" dirty="0">
                <a:latin typeface="Times New Roman"/>
                <a:ea typeface="+mn-lt"/>
                <a:cs typeface="+mn-lt"/>
              </a:rPr>
              <a:t>Recently, while playing a game on my cell phone, a call came in and I accepted it despite the fact that I had not intended to answer the call, and thus I attended the call without storing my game progress. So this is a capture error </a:t>
            </a:r>
            <a:endParaRPr lang="en-US" sz="2200">
              <a:latin typeface="Times New Roman"/>
              <a:cs typeface="Times New Roman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604A034-D791-DA75-1AB8-413C2E9AB5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37" t="-1170" r="22763" b="1169"/>
          <a:stretch/>
        </p:blipFill>
        <p:spPr>
          <a:xfrm>
            <a:off x="7235531" y="1200223"/>
            <a:ext cx="4072947" cy="4072942"/>
          </a:xfrm>
          <a:prstGeom prst="rect">
            <a:avLst/>
          </a:prstGeom>
        </p:spPr>
      </p:pic>
      <p:grpSp>
        <p:nvGrpSpPr>
          <p:cNvPr id="24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8457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AAC11D-4F28-CB1E-F46B-D15BA37F4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9816" y="633046"/>
            <a:ext cx="5106558" cy="1314996"/>
          </a:xfrm>
        </p:spPr>
        <p:txBody>
          <a:bodyPr anchor="b">
            <a:normAutofit/>
          </a:bodyPr>
          <a:lstStyle/>
          <a:p>
            <a:r>
              <a:rPr lang="en-US" b="1" dirty="0">
                <a:latin typeface="Times New Roman"/>
                <a:ea typeface="Source Sans Pro"/>
                <a:cs typeface="Times New Roman"/>
              </a:rPr>
              <a:t>Description Error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0F797-5592-774B-2AE3-77C642696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1253" y="2125737"/>
            <a:ext cx="5975715" cy="404446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en-US" sz="2200" dirty="0">
                <a:latin typeface="Times New Roman"/>
                <a:ea typeface="+mn-lt"/>
                <a:cs typeface="+mn-lt"/>
              </a:rPr>
              <a:t>When two activities are very similar, a description slip occurs. The user means to perform one action but mistakenly performs another.</a:t>
            </a:r>
            <a:endParaRPr lang="en-US" sz="2200">
              <a:latin typeface="Times New Roman"/>
              <a:cs typeface="Times New Roman"/>
            </a:endParaRPr>
          </a:p>
          <a:p>
            <a:pPr marL="0" indent="0" algn="just">
              <a:buNone/>
            </a:pPr>
            <a:r>
              <a:rPr lang="en-US" sz="2200" b="1" dirty="0">
                <a:latin typeface="Times New Roman"/>
                <a:ea typeface="Source Sans Pro"/>
                <a:cs typeface="Times New Roman"/>
              </a:rPr>
              <a:t>For example:</a:t>
            </a:r>
          </a:p>
          <a:p>
            <a:pPr marL="0" indent="0" algn="just">
              <a:buNone/>
            </a:pPr>
            <a:r>
              <a:rPr lang="en-US" sz="2200" dirty="0">
                <a:latin typeface="Times New Roman"/>
                <a:ea typeface="+mn-lt"/>
                <a:cs typeface="+mn-lt"/>
              </a:rPr>
              <a:t>After finishing my gym session a few days ago, I walked to the store to get a bottle of water. I didn't notice the price tag when I bought the water bottle, but after drinking it, I noticed it and it said 310 TK. A water bottle typically costs 30-40 TK. But here was one exception: the water in the bottle. As a result, this is a description error.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D9E00F87-86BE-4F3A-9141-35EC0659D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3C059E34-D4BB-1690-19ED-7713093F06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8796751" y="732391"/>
            <a:ext cx="2590987" cy="2590987"/>
          </a:xfrm>
          <a:prstGeom prst="rect">
            <a:avLst/>
          </a:prstGeo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BAF167C-3D30-4736-A6B7-5965437B2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8AC3B1D-581A-E3A8-BD91-3F3A5C93A1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2"/>
          <a:stretch/>
        </p:blipFill>
        <p:spPr>
          <a:xfrm>
            <a:off x="8796751" y="3459903"/>
            <a:ext cx="2590988" cy="2590988"/>
          </a:xfrm>
          <a:prstGeom prst="rect">
            <a:avLst/>
          </a:prstGeom>
        </p:spPr>
      </p:pic>
      <p:grpSp>
        <p:nvGrpSpPr>
          <p:cNvPr id="48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2317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10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8" name="Freeform: Shape 12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9" name="Freeform: Shape 14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0" name="Freeform: Shape 16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F979BD-04F6-A61E-E2CE-97919691C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US" b="1" dirty="0">
                <a:latin typeface="Times New Roman"/>
                <a:ea typeface="Source Sans Pro"/>
                <a:cs typeface="Times New Roman"/>
              </a:rPr>
              <a:t>Data-Driven Error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43669-C10D-9DE2-405A-D1FAE3EAC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854" y="2125737"/>
            <a:ext cx="5857958" cy="404446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en-US" sz="2200" dirty="0">
                <a:latin typeface="Times New Roman"/>
                <a:ea typeface="+mn-lt"/>
                <a:cs typeface="+mn-lt"/>
              </a:rPr>
              <a:t>When unconscious processing of external data interferes with what you wanted to achieve, this is referred to as a data-driven error.</a:t>
            </a:r>
            <a:endParaRPr lang="en-US"/>
          </a:p>
          <a:p>
            <a:pPr marL="0" indent="0" algn="just">
              <a:buNone/>
            </a:pPr>
            <a:r>
              <a:rPr lang="en-US" sz="2200" b="1" dirty="0">
                <a:latin typeface="Times New Roman"/>
                <a:ea typeface="Source Sans Pro"/>
                <a:cs typeface="Times New Roman"/>
              </a:rPr>
              <a:t>For example:</a:t>
            </a:r>
          </a:p>
          <a:p>
            <a:pPr marL="0" indent="0" algn="just">
              <a:buNone/>
            </a:pPr>
            <a:r>
              <a:rPr lang="en-US" sz="2200" dirty="0">
                <a:latin typeface="Times New Roman"/>
                <a:ea typeface="+mn-lt"/>
                <a:cs typeface="+mn-lt"/>
              </a:rPr>
              <a:t>As I was cleaning my phone one day, I uninstalled the bKash app by accident. As a result, after reinstalling it, it sent a verification code to my message app. When I entered my prior pin instead of the verification code, it did not accept it, and I became perplexed as to what went wrong. 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267D9DC-C2B3-6ED5-85B3-882CCC450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329" y="1200223"/>
            <a:ext cx="2290958" cy="4072815"/>
          </a:xfrm>
          <a:prstGeom prst="rect">
            <a:avLst/>
          </a:prstGeom>
        </p:spPr>
      </p:pic>
      <p:grpSp>
        <p:nvGrpSpPr>
          <p:cNvPr id="41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20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22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286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10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2" name="Freeform: Shape 12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3" name="Freeform: Shape 14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4" name="Freeform: Shape 16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6C11AE-4462-BB15-B012-B8B67480D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167" y="633046"/>
            <a:ext cx="7358145" cy="1314996"/>
          </a:xfrm>
        </p:spPr>
        <p:txBody>
          <a:bodyPr anchor="b">
            <a:normAutofit/>
          </a:bodyPr>
          <a:lstStyle/>
          <a:p>
            <a:r>
              <a:rPr lang="en-US" b="1" dirty="0">
                <a:latin typeface="Times New Roman"/>
                <a:ea typeface="+mj-lt"/>
                <a:cs typeface="+mj-lt"/>
              </a:rPr>
              <a:t>Associative Activation Error</a:t>
            </a:r>
            <a:endParaRPr lang="en-US" b="1" dirty="0">
              <a:latin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9770D-6F67-A81D-B3E8-405920A03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4698" y="2125737"/>
            <a:ext cx="5274551" cy="40444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sz="2200" dirty="0">
                <a:solidFill>
                  <a:schemeClr val="tx2"/>
                </a:solidFill>
                <a:latin typeface="Times New Roman"/>
                <a:ea typeface="+mn-lt"/>
                <a:cs typeface="+mn-lt"/>
              </a:rPr>
              <a:t>When a thought or related idea interferes with the current activity when it is not appropriate, this is referred to as associative activation error.</a:t>
            </a:r>
            <a:endParaRPr lang="en-US">
              <a:solidFill>
                <a:schemeClr val="tx2"/>
              </a:solidFill>
              <a:ea typeface="Source Sans Pro"/>
            </a:endParaRPr>
          </a:p>
          <a:p>
            <a:pPr marL="0" indent="0" algn="just">
              <a:buNone/>
            </a:pPr>
            <a:r>
              <a:rPr lang="en-US" sz="2200" b="1" dirty="0">
                <a:solidFill>
                  <a:schemeClr val="tx2"/>
                </a:solidFill>
                <a:latin typeface="Times New Roman"/>
                <a:ea typeface="Source Sans Pro"/>
                <a:cs typeface="Times New Roman"/>
              </a:rPr>
              <a:t>For example: </a:t>
            </a:r>
          </a:p>
          <a:p>
            <a:pPr marL="0" indent="0" algn="just">
              <a:buNone/>
            </a:pPr>
            <a:r>
              <a:rPr lang="en-US" sz="2200" dirty="0">
                <a:latin typeface="Times New Roman"/>
                <a:ea typeface="+mn-lt"/>
                <a:cs typeface="+mn-lt"/>
              </a:rPr>
              <a:t>I went to my sister's room yesterday to wake her up because it was time for our iftar. Then I began shouting out, "Hi, wake up!" . Why did I say hi wake up?</a:t>
            </a:r>
            <a:r>
              <a:rPr lang="en-US" sz="2200" dirty="0">
                <a:latin typeface="Times New Roman"/>
                <a:ea typeface="Source Sans Pro"/>
                <a:cs typeface="Times New Roman"/>
              </a:rPr>
              <a:t> So, this is associative activation error.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C3A72AA-E2F2-24F5-6E8B-C3016A188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2192" y="1994103"/>
            <a:ext cx="4072815" cy="3469435"/>
          </a:xfrm>
          <a:prstGeom prst="rect">
            <a:avLst/>
          </a:prstGeom>
        </p:spPr>
      </p:pic>
      <p:grpSp>
        <p:nvGrpSpPr>
          <p:cNvPr id="35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20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22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0303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5DA37-BC82-1E76-6092-4263D387A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1253" y="633046"/>
            <a:ext cx="6666278" cy="1314996"/>
          </a:xfrm>
        </p:spPr>
        <p:txBody>
          <a:bodyPr anchor="b">
            <a:normAutofit/>
          </a:bodyPr>
          <a:lstStyle/>
          <a:p>
            <a:r>
              <a:rPr lang="en-US" b="1" dirty="0">
                <a:latin typeface="Times New Roman"/>
                <a:ea typeface="Source Sans Pro"/>
                <a:cs typeface="Times New Roman"/>
              </a:rPr>
              <a:t>Loss-of-Activation Error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D25D0-FE6A-780A-8A3E-270179D31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1253" y="2125737"/>
            <a:ext cx="5106560" cy="40444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sz="2200" dirty="0">
                <a:latin typeface="Times New Roman"/>
                <a:ea typeface="+mn-lt"/>
                <a:cs typeface="+mn-lt"/>
              </a:rPr>
              <a:t>A loss-of-activation error happens when a goal-directed behavior is forgotten after it has begun. </a:t>
            </a:r>
            <a:endParaRPr lang="en-US" sz="2200">
              <a:latin typeface="Times New Roman"/>
              <a:ea typeface="Source Sans Pro"/>
              <a:cs typeface="Times New Roman"/>
            </a:endParaRPr>
          </a:p>
          <a:p>
            <a:pPr marL="0" indent="0" algn="just">
              <a:buNone/>
            </a:pPr>
            <a:r>
              <a:rPr lang="en-US" sz="2200" b="1" dirty="0">
                <a:latin typeface="Times New Roman"/>
                <a:ea typeface="+mn-lt"/>
                <a:cs typeface="+mn-lt"/>
              </a:rPr>
              <a:t>For example: </a:t>
            </a:r>
            <a:endParaRPr lang="en-US" sz="2200" b="1">
              <a:latin typeface="Times New Roman"/>
              <a:ea typeface="+mn-lt"/>
              <a:cs typeface="+mn-lt"/>
            </a:endParaRPr>
          </a:p>
          <a:p>
            <a:pPr marL="0" indent="0" algn="just">
              <a:buNone/>
            </a:pPr>
            <a:r>
              <a:rPr lang="en-US" sz="2200" dirty="0">
                <a:latin typeface="Times New Roman"/>
                <a:ea typeface="+mn-lt"/>
                <a:cs typeface="+mn-lt"/>
              </a:rPr>
              <a:t>When I go home from university classes, I normally take a shower or go to the gym, but a few days ago I returned home and went over my cellphone since I forgot what to do.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8019B-3985-409B-9B87-494B974EE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85A4DB3-61AA-49A1-85A9-B3397CD51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90230C4-1466-46A7-6517-A84AC0023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r="-3" b="-3"/>
          <a:stretch/>
        </p:blipFill>
        <p:spPr>
          <a:xfrm>
            <a:off x="7520542" y="1633280"/>
            <a:ext cx="4415738" cy="4415738"/>
          </a:xfrm>
          <a:custGeom>
            <a:avLst/>
            <a:gdLst/>
            <a:ahLst/>
            <a:cxnLst/>
            <a:rect l="l" t="t" r="r" b="b"/>
            <a:pathLst>
              <a:path w="2452978" h="2452978">
                <a:moveTo>
                  <a:pt x="1226489" y="0"/>
                </a:moveTo>
                <a:cubicBezTo>
                  <a:pt x="1903860" y="0"/>
                  <a:pt x="2452978" y="549118"/>
                  <a:pt x="2452978" y="1226489"/>
                </a:cubicBezTo>
                <a:cubicBezTo>
                  <a:pt x="2452978" y="1903860"/>
                  <a:pt x="1903860" y="2452978"/>
                  <a:pt x="1226489" y="2452978"/>
                </a:cubicBezTo>
                <a:cubicBezTo>
                  <a:pt x="549118" y="2452978"/>
                  <a:pt x="0" y="1903860"/>
                  <a:pt x="0" y="1226489"/>
                </a:cubicBezTo>
                <a:cubicBezTo>
                  <a:pt x="0" y="549118"/>
                  <a:pt x="549118" y="0"/>
                  <a:pt x="1226489" y="0"/>
                </a:cubicBezTo>
                <a:close/>
              </a:path>
            </a:pathLst>
          </a:custGeom>
        </p:spPr>
      </p:pic>
      <p:grpSp>
        <p:nvGrpSpPr>
          <p:cNvPr id="24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54657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5" name="Oval 54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77454" y="3965691"/>
            <a:ext cx="3014546" cy="289230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42B987A8-3C5A-4495-85A2-B7BBC3EAC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77454" y="3965691"/>
            <a:ext cx="3014546" cy="289230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46453" y="857546"/>
            <a:ext cx="6964685" cy="540246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B32CDD2-9715-425B-9CCC-CF8CE92BE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46453" y="857546"/>
            <a:ext cx="6964685" cy="5402463"/>
          </a:xfrm>
          <a:prstGeom prst="rect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CF5E676-CA04-4CED-9F1E-5026ED66E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1"/>
            <a:ext cx="3799266" cy="401991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EB013C47-A4B4-4108-87AF-82C5CD7DF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1"/>
            <a:ext cx="3799266" cy="401991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13658" y="727769"/>
            <a:ext cx="6964685" cy="54024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0971" y="136525"/>
            <a:ext cx="1035526" cy="103552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5" name="Graphic 212">
            <a:extLst>
              <a:ext uri="{FF2B5EF4-FFF2-40B4-BE49-F238E27FC236}">
                <a16:creationId xmlns:a16="http://schemas.microsoft.com/office/drawing/2014/main" id="{BC8E4194-D60D-466F-B2E4-E0A0C145F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0971" y="136525"/>
            <a:ext cx="1035526" cy="103552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EB578-5A65-5C00-5DE1-6763383B6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6765" y="1017432"/>
            <a:ext cx="6418471" cy="22657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kern="1200" cap="all" spc="1500" baseline="0" dirty="0">
                <a:latin typeface="Times New Roman"/>
                <a:ea typeface="Source Sans Pro SemiBold"/>
                <a:cs typeface="Times New Roman"/>
              </a:rPr>
              <a:t>THank You</a:t>
            </a: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81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41751" y="5783167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5ED7C36-82E9-702F-BC65-AD79C2912EDF}"/>
              </a:ext>
            </a:extLst>
          </p:cNvPr>
          <p:cNvSpPr txBox="1"/>
          <p:nvPr/>
        </p:nvSpPr>
        <p:spPr>
          <a:xfrm>
            <a:off x="3431977" y="4950023"/>
            <a:ext cx="532685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Times New Roman"/>
                <a:ea typeface="Source Sans Pro"/>
                <a:cs typeface="Times New Roman"/>
              </a:rPr>
              <a:t>ASIF SHARIF AKASH</a:t>
            </a:r>
            <a:endParaRPr lang="en-US">
              <a:solidFill>
                <a:schemeClr val="bg1">
                  <a:lumMod val="50000"/>
                </a:schemeClr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Times New Roman"/>
                <a:ea typeface="Source Sans Pro"/>
                <a:cs typeface="Times New Roman"/>
              </a:rPr>
              <a:t>20-42647-1</a:t>
            </a:r>
          </a:p>
        </p:txBody>
      </p:sp>
    </p:spTree>
    <p:extLst>
      <p:ext uri="{BB962C8B-B14F-4D97-AF65-F5344CB8AC3E}">
        <p14:creationId xmlns:p14="http://schemas.microsoft.com/office/powerpoint/2010/main" val="1362155156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FunkyShapesVTI</vt:lpstr>
      <vt:lpstr>Human Errors</vt:lpstr>
      <vt:lpstr>What is slip?</vt:lpstr>
      <vt:lpstr>Types of Slip</vt:lpstr>
      <vt:lpstr>Capture Error</vt:lpstr>
      <vt:lpstr>Description Error</vt:lpstr>
      <vt:lpstr>Data-Driven Error</vt:lpstr>
      <vt:lpstr>Associative Activation Error</vt:lpstr>
      <vt:lpstr>Loss-of-Activation Error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363</cp:revision>
  <dcterms:created xsi:type="dcterms:W3CDTF">2023-04-20T04:37:46Z</dcterms:created>
  <dcterms:modified xsi:type="dcterms:W3CDTF">2023-04-20T07:52:51Z</dcterms:modified>
</cp:coreProperties>
</file>